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28346400" cy="42976800"/>
  <p:notesSz cx="6858000" cy="9144000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6" userDrawn="1">
          <p15:clr>
            <a:srgbClr val="A4A3A4"/>
          </p15:clr>
        </p15:guide>
        <p15:guide id="2" pos="8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8AA"/>
    <a:srgbClr val="F6A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89675" autoAdjust="0"/>
  </p:normalViewPr>
  <p:slideViewPr>
    <p:cSldViewPr snapToGrid="0">
      <p:cViewPr varScale="1">
        <p:scale>
          <a:sx n="16" d="100"/>
          <a:sy n="16" d="100"/>
        </p:scale>
        <p:origin x="3594" y="138"/>
      </p:cViewPr>
      <p:guideLst>
        <p:guide orient="horz" pos="13536"/>
        <p:guide pos="89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3164-35E1-4839-AB63-0C5CB386797D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1143000"/>
            <a:ext cx="203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90BE7-1FEF-401E-9F3B-EE40F123F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35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90BE7-1FEF-401E-9F3B-EE40F123FA8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8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980" y="7033475"/>
            <a:ext cx="24094440" cy="14962293"/>
          </a:xfrm>
        </p:spPr>
        <p:txBody>
          <a:bodyPr anchor="b"/>
          <a:lstStyle>
            <a:lvl1pPr algn="ctr">
              <a:defRPr sz="18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3300" y="22572771"/>
            <a:ext cx="21259800" cy="10376109"/>
          </a:xfrm>
        </p:spPr>
        <p:txBody>
          <a:bodyPr/>
          <a:lstStyle>
            <a:lvl1pPr marL="0" indent="0" algn="ctr">
              <a:buNone/>
              <a:defRPr sz="7440"/>
            </a:lvl1pPr>
            <a:lvl2pPr marL="1417320" indent="0" algn="ctr">
              <a:buNone/>
              <a:defRPr sz="6200"/>
            </a:lvl2pPr>
            <a:lvl3pPr marL="2834640" indent="0" algn="ctr">
              <a:buNone/>
              <a:defRPr sz="5580"/>
            </a:lvl3pPr>
            <a:lvl4pPr marL="4251960" indent="0" algn="ctr">
              <a:buNone/>
              <a:defRPr sz="4960"/>
            </a:lvl4pPr>
            <a:lvl5pPr marL="5669280" indent="0" algn="ctr">
              <a:buNone/>
              <a:defRPr sz="4960"/>
            </a:lvl5pPr>
            <a:lvl6pPr marL="7086600" indent="0" algn="ctr">
              <a:buNone/>
              <a:defRPr sz="4960"/>
            </a:lvl6pPr>
            <a:lvl7pPr marL="8503920" indent="0" algn="ctr">
              <a:buNone/>
              <a:defRPr sz="4960"/>
            </a:lvl7pPr>
            <a:lvl8pPr marL="9921240" indent="0" algn="ctr">
              <a:buNone/>
              <a:defRPr sz="4960"/>
            </a:lvl8pPr>
            <a:lvl9pPr marL="11338560" indent="0" algn="ctr">
              <a:buNone/>
              <a:defRPr sz="496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85394" y="2288117"/>
            <a:ext cx="6112193" cy="3642085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8816" y="2288117"/>
            <a:ext cx="17982248" cy="364208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053" y="10714367"/>
            <a:ext cx="24448770" cy="17877152"/>
          </a:xfrm>
        </p:spPr>
        <p:txBody>
          <a:bodyPr anchor="b"/>
          <a:lstStyle>
            <a:lvl1pPr>
              <a:defRPr sz="18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053" y="28760644"/>
            <a:ext cx="24448770" cy="9401172"/>
          </a:xfrm>
        </p:spPr>
        <p:txBody>
          <a:bodyPr/>
          <a:lstStyle>
            <a:lvl1pPr marL="0" indent="0">
              <a:buNone/>
              <a:defRPr sz="7440">
                <a:solidFill>
                  <a:schemeClr val="tx1"/>
                </a:solidFill>
              </a:defRPr>
            </a:lvl1pPr>
            <a:lvl2pPr marL="14173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2834640" indent="0">
              <a:buNone/>
              <a:defRPr sz="5580">
                <a:solidFill>
                  <a:schemeClr val="tx1">
                    <a:tint val="75000"/>
                  </a:schemeClr>
                </a:solidFill>
              </a:defRPr>
            </a:lvl3pPr>
            <a:lvl4pPr marL="425196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566928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708660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850392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992124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1338560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8815" y="11440583"/>
            <a:ext cx="12047220" cy="272683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0365" y="11440583"/>
            <a:ext cx="12047220" cy="272683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2288126"/>
            <a:ext cx="24448770" cy="830686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2510" y="10535288"/>
            <a:ext cx="11991854" cy="5163182"/>
          </a:xfrm>
        </p:spPr>
        <p:txBody>
          <a:bodyPr anchor="b"/>
          <a:lstStyle>
            <a:lvl1pPr marL="0" indent="0">
              <a:buNone/>
              <a:defRPr sz="7440" b="1"/>
            </a:lvl1pPr>
            <a:lvl2pPr marL="1417320" indent="0">
              <a:buNone/>
              <a:defRPr sz="6200" b="1"/>
            </a:lvl2pPr>
            <a:lvl3pPr marL="2834640" indent="0">
              <a:buNone/>
              <a:defRPr sz="5580" b="1"/>
            </a:lvl3pPr>
            <a:lvl4pPr marL="4251960" indent="0">
              <a:buNone/>
              <a:defRPr sz="4960" b="1"/>
            </a:lvl4pPr>
            <a:lvl5pPr marL="5669280" indent="0">
              <a:buNone/>
              <a:defRPr sz="4960" b="1"/>
            </a:lvl5pPr>
            <a:lvl6pPr marL="7086600" indent="0">
              <a:buNone/>
              <a:defRPr sz="4960" b="1"/>
            </a:lvl6pPr>
            <a:lvl7pPr marL="8503920" indent="0">
              <a:buNone/>
              <a:defRPr sz="4960" b="1"/>
            </a:lvl7pPr>
            <a:lvl8pPr marL="9921240" indent="0">
              <a:buNone/>
              <a:defRPr sz="4960" b="1"/>
            </a:lvl8pPr>
            <a:lvl9pPr marL="11338560" indent="0">
              <a:buNone/>
              <a:defRPr sz="496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510" y="15698470"/>
            <a:ext cx="11991854" cy="230900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50367" y="10535288"/>
            <a:ext cx="12050912" cy="5163182"/>
          </a:xfrm>
        </p:spPr>
        <p:txBody>
          <a:bodyPr anchor="b"/>
          <a:lstStyle>
            <a:lvl1pPr marL="0" indent="0">
              <a:buNone/>
              <a:defRPr sz="7440" b="1"/>
            </a:lvl1pPr>
            <a:lvl2pPr marL="1417320" indent="0">
              <a:buNone/>
              <a:defRPr sz="6200" b="1"/>
            </a:lvl2pPr>
            <a:lvl3pPr marL="2834640" indent="0">
              <a:buNone/>
              <a:defRPr sz="5580" b="1"/>
            </a:lvl3pPr>
            <a:lvl4pPr marL="4251960" indent="0">
              <a:buNone/>
              <a:defRPr sz="4960" b="1"/>
            </a:lvl4pPr>
            <a:lvl5pPr marL="5669280" indent="0">
              <a:buNone/>
              <a:defRPr sz="4960" b="1"/>
            </a:lvl5pPr>
            <a:lvl6pPr marL="7086600" indent="0">
              <a:buNone/>
              <a:defRPr sz="4960" b="1"/>
            </a:lvl6pPr>
            <a:lvl7pPr marL="8503920" indent="0">
              <a:buNone/>
              <a:defRPr sz="4960" b="1"/>
            </a:lvl7pPr>
            <a:lvl8pPr marL="9921240" indent="0">
              <a:buNone/>
              <a:defRPr sz="4960" b="1"/>
            </a:lvl8pPr>
            <a:lvl9pPr marL="11338560" indent="0">
              <a:buNone/>
              <a:defRPr sz="496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50367" y="15698470"/>
            <a:ext cx="12050912" cy="230900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2865120"/>
            <a:ext cx="9142452" cy="10027920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0912" y="6187873"/>
            <a:ext cx="14350365" cy="30541383"/>
          </a:xfrm>
        </p:spPr>
        <p:txBody>
          <a:bodyPr/>
          <a:lstStyle>
            <a:lvl1pPr>
              <a:defRPr sz="9920"/>
            </a:lvl1pPr>
            <a:lvl2pPr>
              <a:defRPr sz="8680"/>
            </a:lvl2pPr>
            <a:lvl3pPr>
              <a:defRPr sz="744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2507" y="12893040"/>
            <a:ext cx="9142452" cy="23885951"/>
          </a:xfrm>
        </p:spPr>
        <p:txBody>
          <a:bodyPr/>
          <a:lstStyle>
            <a:lvl1pPr marL="0" indent="0">
              <a:buNone/>
              <a:defRPr sz="4960"/>
            </a:lvl1pPr>
            <a:lvl2pPr marL="1417320" indent="0">
              <a:buNone/>
              <a:defRPr sz="4340"/>
            </a:lvl2pPr>
            <a:lvl3pPr marL="2834640" indent="0">
              <a:buNone/>
              <a:defRPr sz="3720"/>
            </a:lvl3pPr>
            <a:lvl4pPr marL="4251960" indent="0">
              <a:buNone/>
              <a:defRPr sz="3100"/>
            </a:lvl4pPr>
            <a:lvl5pPr marL="5669280" indent="0">
              <a:buNone/>
              <a:defRPr sz="3100"/>
            </a:lvl5pPr>
            <a:lvl6pPr marL="7086600" indent="0">
              <a:buNone/>
              <a:defRPr sz="3100"/>
            </a:lvl6pPr>
            <a:lvl7pPr marL="8503920" indent="0">
              <a:buNone/>
              <a:defRPr sz="3100"/>
            </a:lvl7pPr>
            <a:lvl8pPr marL="9921240" indent="0">
              <a:buNone/>
              <a:defRPr sz="3100"/>
            </a:lvl8pPr>
            <a:lvl9pPr marL="11338560" indent="0">
              <a:buNone/>
              <a:defRPr sz="3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07" y="2865120"/>
            <a:ext cx="9142452" cy="10027920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50912" y="6187873"/>
            <a:ext cx="14350365" cy="30541383"/>
          </a:xfrm>
        </p:spPr>
        <p:txBody>
          <a:bodyPr anchor="t"/>
          <a:lstStyle>
            <a:lvl1pPr marL="0" indent="0">
              <a:buNone/>
              <a:defRPr sz="9920"/>
            </a:lvl1pPr>
            <a:lvl2pPr marL="1417320" indent="0">
              <a:buNone/>
              <a:defRPr sz="8680"/>
            </a:lvl2pPr>
            <a:lvl3pPr marL="2834640" indent="0">
              <a:buNone/>
              <a:defRPr sz="7440"/>
            </a:lvl3pPr>
            <a:lvl4pPr marL="4251960" indent="0">
              <a:buNone/>
              <a:defRPr sz="6200"/>
            </a:lvl4pPr>
            <a:lvl5pPr marL="5669280" indent="0">
              <a:buNone/>
              <a:defRPr sz="6200"/>
            </a:lvl5pPr>
            <a:lvl6pPr marL="7086600" indent="0">
              <a:buNone/>
              <a:defRPr sz="6200"/>
            </a:lvl6pPr>
            <a:lvl7pPr marL="8503920" indent="0">
              <a:buNone/>
              <a:defRPr sz="6200"/>
            </a:lvl7pPr>
            <a:lvl8pPr marL="9921240" indent="0">
              <a:buNone/>
              <a:defRPr sz="6200"/>
            </a:lvl8pPr>
            <a:lvl9pPr marL="11338560" indent="0">
              <a:buNone/>
              <a:defRPr sz="6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2507" y="12893040"/>
            <a:ext cx="9142452" cy="23885951"/>
          </a:xfrm>
        </p:spPr>
        <p:txBody>
          <a:bodyPr/>
          <a:lstStyle>
            <a:lvl1pPr marL="0" indent="0">
              <a:buNone/>
              <a:defRPr sz="4960"/>
            </a:lvl1pPr>
            <a:lvl2pPr marL="1417320" indent="0">
              <a:buNone/>
              <a:defRPr sz="4340"/>
            </a:lvl2pPr>
            <a:lvl3pPr marL="2834640" indent="0">
              <a:buNone/>
              <a:defRPr sz="3720"/>
            </a:lvl3pPr>
            <a:lvl4pPr marL="4251960" indent="0">
              <a:buNone/>
              <a:defRPr sz="3100"/>
            </a:lvl4pPr>
            <a:lvl5pPr marL="5669280" indent="0">
              <a:buNone/>
              <a:defRPr sz="3100"/>
            </a:lvl5pPr>
            <a:lvl6pPr marL="7086600" indent="0">
              <a:buNone/>
              <a:defRPr sz="3100"/>
            </a:lvl6pPr>
            <a:lvl7pPr marL="8503920" indent="0">
              <a:buNone/>
              <a:defRPr sz="3100"/>
            </a:lvl7pPr>
            <a:lvl8pPr marL="9921240" indent="0">
              <a:buNone/>
              <a:defRPr sz="3100"/>
            </a:lvl8pPr>
            <a:lvl9pPr marL="11338560" indent="0">
              <a:buNone/>
              <a:defRPr sz="3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8815" y="2288126"/>
            <a:ext cx="24448770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8815" y="11440583"/>
            <a:ext cx="24448770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8815" y="39833136"/>
            <a:ext cx="637794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F4A3-3138-4E35-B502-7245CBF7E6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9745" y="39833136"/>
            <a:ext cx="956691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19645" y="39833136"/>
            <a:ext cx="637794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C1A7-AA22-4A41-8C10-8C4C6EBF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34640" rtl="0" eaLnBrk="1" latinLnBrk="0" hangingPunct="1">
        <a:lnSpc>
          <a:spcPct val="90000"/>
        </a:lnSpc>
        <a:spcBef>
          <a:spcPct val="0"/>
        </a:spcBef>
        <a:buNone/>
        <a:defRPr sz="1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8660" indent="-708660" algn="l" defTabSz="2834640" rtl="0" eaLnBrk="1" latinLnBrk="0" hangingPunct="1">
        <a:lnSpc>
          <a:spcPct val="90000"/>
        </a:lnSpc>
        <a:spcBef>
          <a:spcPts val="3100"/>
        </a:spcBef>
        <a:buFont typeface="Arial" panose="020B0604020202020204" pitchFamily="34" charset="0"/>
        <a:buChar char="•"/>
        <a:defRPr sz="8680" kern="1200">
          <a:solidFill>
            <a:schemeClr val="tx1"/>
          </a:solidFill>
          <a:latin typeface="+mn-lt"/>
          <a:ea typeface="+mn-ea"/>
          <a:cs typeface="+mn-cs"/>
        </a:defRPr>
      </a:lvl1pPr>
      <a:lvl2pPr marL="212598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2pPr>
      <a:lvl3pPr marL="354330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6062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4pPr>
      <a:lvl5pPr marL="637794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5pPr>
      <a:lvl6pPr marL="779526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6pPr>
      <a:lvl7pPr marL="921258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7pPr>
      <a:lvl8pPr marL="1062990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8pPr>
      <a:lvl9pPr marL="12047220" indent="-708660" algn="l" defTabSz="2834640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1pPr>
      <a:lvl2pPr marL="141732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2pPr>
      <a:lvl3pPr marL="283464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3pPr>
      <a:lvl4pPr marL="425196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4pPr>
      <a:lvl5pPr marL="566928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5pPr>
      <a:lvl6pPr marL="708660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6pPr>
      <a:lvl7pPr marL="850392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7pPr>
      <a:lvl8pPr marL="992124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8pPr>
      <a:lvl9pPr marL="11338560" algn="l" defTabSz="2834640" rtl="0" eaLnBrk="1" latinLnBrk="0" hangingPunct="1">
        <a:defRPr sz="5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4C93BE6-332E-4712-BF1F-96C20DD9B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4"/>
          <a:stretch/>
        </p:blipFill>
        <p:spPr>
          <a:xfrm>
            <a:off x="-39090" y="0"/>
            <a:ext cx="28385490" cy="42976800"/>
          </a:xfrm>
          <a:prstGeom prst="rect">
            <a:avLst/>
          </a:prstGeom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F5674EC4-7B2A-4559-B110-4A0A79FB9C39}"/>
              </a:ext>
            </a:extLst>
          </p:cNvPr>
          <p:cNvCxnSpPr/>
          <p:nvPr/>
        </p:nvCxnSpPr>
        <p:spPr>
          <a:xfrm>
            <a:off x="-1494503" y="0"/>
            <a:ext cx="116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D7C332BD-A793-468E-8D63-FE78B8814C67}"/>
              </a:ext>
            </a:extLst>
          </p:cNvPr>
          <p:cNvCxnSpPr/>
          <p:nvPr/>
        </p:nvCxnSpPr>
        <p:spPr>
          <a:xfrm>
            <a:off x="-1524000" y="42926000"/>
            <a:ext cx="116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F6F6DCA9-7D98-4954-90AF-51955E0BE37A}"/>
              </a:ext>
            </a:extLst>
          </p:cNvPr>
          <p:cNvCxnSpPr/>
          <p:nvPr/>
        </p:nvCxnSpPr>
        <p:spPr>
          <a:xfrm>
            <a:off x="-914400" y="0"/>
            <a:ext cx="0" cy="429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E63E7121-8FA3-450B-AC6B-81498626621D}"/>
              </a:ext>
            </a:extLst>
          </p:cNvPr>
          <p:cNvCxnSpPr>
            <a:cxnSpLocks/>
          </p:cNvCxnSpPr>
          <p:nvPr/>
        </p:nvCxnSpPr>
        <p:spPr>
          <a:xfrm>
            <a:off x="0" y="-1474841"/>
            <a:ext cx="0" cy="1120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6DA30431-2CFD-4F0C-8F3C-45FC608D956A}"/>
              </a:ext>
            </a:extLst>
          </p:cNvPr>
          <p:cNvCxnSpPr>
            <a:cxnSpLocks/>
          </p:cNvCxnSpPr>
          <p:nvPr/>
        </p:nvCxnSpPr>
        <p:spPr>
          <a:xfrm>
            <a:off x="28194000" y="-1474841"/>
            <a:ext cx="0" cy="1120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E08751CD-2CDA-46C9-B009-5BE373EAE7C5}"/>
              </a:ext>
            </a:extLst>
          </p:cNvPr>
          <p:cNvCxnSpPr>
            <a:cxnSpLocks/>
          </p:cNvCxnSpPr>
          <p:nvPr/>
        </p:nvCxnSpPr>
        <p:spPr>
          <a:xfrm flipH="1">
            <a:off x="0" y="-914403"/>
            <a:ext cx="2819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285BF37-5151-43E7-81EC-D834454174FC}"/>
              </a:ext>
            </a:extLst>
          </p:cNvPr>
          <p:cNvSpPr txBox="1"/>
          <p:nvPr/>
        </p:nvSpPr>
        <p:spPr>
          <a:xfrm>
            <a:off x="12987764" y="-3050860"/>
            <a:ext cx="32303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80  cm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6833EF6-D8A9-4383-B374-265E92097EA0}"/>
              </a:ext>
            </a:extLst>
          </p:cNvPr>
          <p:cNvSpPr txBox="1"/>
          <p:nvPr/>
        </p:nvSpPr>
        <p:spPr>
          <a:xfrm>
            <a:off x="-5798393" y="20765125"/>
            <a:ext cx="35477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120 cm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E812B5F-E329-4D33-9CDD-552D32008D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4" r="36532"/>
          <a:stretch/>
        </p:blipFill>
        <p:spPr>
          <a:xfrm>
            <a:off x="15790180" y="0"/>
            <a:ext cx="12556219" cy="623882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7ED91AC1-1458-4B91-8FA3-086ECAC91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52148" r="31496"/>
          <a:stretch/>
        </p:blipFill>
        <p:spPr>
          <a:xfrm rot="2166396" flipV="1">
            <a:off x="-1538457" y="38014475"/>
            <a:ext cx="10305056" cy="751708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6A9AA5B1-88F4-4DCE-8012-FE12E25A7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39" y="498597"/>
            <a:ext cx="17139801" cy="5349649"/>
          </a:xfrm>
          <a:prstGeom prst="rect">
            <a:avLst/>
          </a:prstGeom>
        </p:spPr>
      </p:pic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7549585B-926F-41F3-9EDF-E0B9C77E7115}"/>
              </a:ext>
            </a:extLst>
          </p:cNvPr>
          <p:cNvGrpSpPr/>
          <p:nvPr/>
        </p:nvGrpSpPr>
        <p:grpSpPr>
          <a:xfrm>
            <a:off x="7666899" y="1493520"/>
            <a:ext cx="6754660" cy="2598168"/>
            <a:chOff x="7280612" y="955797"/>
            <a:chExt cx="7967152" cy="3064551"/>
          </a:xfrm>
        </p:grpSpPr>
        <p:pic>
          <p:nvPicPr>
            <p:cNvPr id="28" name="กราฟิก 27">
              <a:extLst>
                <a:ext uri="{FF2B5EF4-FFF2-40B4-BE49-F238E27FC236}">
                  <a16:creationId xmlns:a16="http://schemas.microsoft.com/office/drawing/2014/main" id="{BC08121D-F5AB-49ED-B28C-C87EC1290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578" t="10033" r="28505" b="11318"/>
            <a:stretch/>
          </p:blipFill>
          <p:spPr>
            <a:xfrm>
              <a:off x="7280612" y="955797"/>
              <a:ext cx="3091698" cy="3064551"/>
            </a:xfrm>
            <a:prstGeom prst="rect">
              <a:avLst/>
            </a:prstGeom>
          </p:spPr>
        </p:pic>
        <p:pic>
          <p:nvPicPr>
            <p:cNvPr id="30" name="กราฟิก 29">
              <a:extLst>
                <a:ext uri="{FF2B5EF4-FFF2-40B4-BE49-F238E27FC236}">
                  <a16:creationId xmlns:a16="http://schemas.microsoft.com/office/drawing/2014/main" id="{2843BC43-AA81-4D74-9A1D-913B8ACC7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5635" y="1614669"/>
              <a:ext cx="4502129" cy="1749644"/>
            </a:xfrm>
            <a:prstGeom prst="rect">
              <a:avLst/>
            </a:prstGeom>
          </p:spPr>
        </p:pic>
      </p:grp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BE8F0E67-68A6-46BF-A150-DC5F631F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-7696" r="-2709" b="3072"/>
          <a:stretch/>
        </p:blipFill>
        <p:spPr>
          <a:xfrm>
            <a:off x="30126040" y="-3484008"/>
            <a:ext cx="12317359" cy="10255303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4F480CDF-88BB-4CA9-BF23-6EFCE0865542}"/>
              </a:ext>
            </a:extLst>
          </p:cNvPr>
          <p:cNvSpPr/>
          <p:nvPr/>
        </p:nvSpPr>
        <p:spPr>
          <a:xfrm>
            <a:off x="15296868" y="1866048"/>
            <a:ext cx="1845194" cy="19633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1F8817AF-9B7A-4381-A6A3-343A639CE5E5}"/>
              </a:ext>
            </a:extLst>
          </p:cNvPr>
          <p:cNvSpPr txBox="1"/>
          <p:nvPr/>
        </p:nvSpPr>
        <p:spPr>
          <a:xfrm>
            <a:off x="15721091" y="2464877"/>
            <a:ext cx="98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99FD58A8-B904-47D9-825A-3C125B4196E7}"/>
              </a:ext>
            </a:extLst>
          </p:cNvPr>
          <p:cNvSpPr/>
          <p:nvPr/>
        </p:nvSpPr>
        <p:spPr>
          <a:xfrm>
            <a:off x="28770623" y="0"/>
            <a:ext cx="1643644" cy="1643644"/>
          </a:xfrm>
          <a:prstGeom prst="rect">
            <a:avLst/>
          </a:prstGeom>
          <a:solidFill>
            <a:srgbClr val="F6A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1C3D62F1-D295-4E95-B588-B926CFEB2101}"/>
              </a:ext>
            </a:extLst>
          </p:cNvPr>
          <p:cNvSpPr/>
          <p:nvPr/>
        </p:nvSpPr>
        <p:spPr>
          <a:xfrm>
            <a:off x="28770623" y="1963393"/>
            <a:ext cx="1643644" cy="1643644"/>
          </a:xfrm>
          <a:prstGeom prst="rect">
            <a:avLst/>
          </a:prstGeom>
          <a:solidFill>
            <a:srgbClr val="6B6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C138E6A2-9809-4167-9797-B7616AFC0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4"/>
          <a:stretch/>
        </p:blipFill>
        <p:spPr>
          <a:xfrm>
            <a:off x="42973140" y="0"/>
            <a:ext cx="28385490" cy="429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491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Angsana New</vt:lpstr>
      <vt:lpstr>Arial</vt:lpstr>
      <vt:lpstr>Cordia New</vt:lpstr>
      <vt:lpstr>Calibri Light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PORNKANOK PINTAPLUK</dc:creator>
  <cp:lastModifiedBy>WANWISA POTIMOY</cp:lastModifiedBy>
  <cp:revision>2</cp:revision>
  <dcterms:created xsi:type="dcterms:W3CDTF">2024-04-09T08:59:28Z</dcterms:created>
  <dcterms:modified xsi:type="dcterms:W3CDTF">2024-05-13T07:47:38Z</dcterms:modified>
</cp:coreProperties>
</file>